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</p:sldIdLst>
  <p:sldSz cx="7200900" cy="10801350"/>
  <p:notesSz cx="6858000" cy="9144000"/>
  <p:defaultTextStyle>
    <a:defPPr lvl="0">
      <a:defRPr lang="tr-TR"/>
    </a:defPPr>
    <a:lvl1pPr marL="0" lv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lvl="1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lvl="2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lvl="3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lvl="4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lvl="5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lvl="6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lvl="7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lvl="8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2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2376" y="54"/>
      </p:cViewPr>
      <p:guideLst>
        <p:guide orient="horz" pos="340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40068" y="3355422"/>
            <a:ext cx="6120765" cy="2315289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80135" y="6120765"/>
            <a:ext cx="5040630" cy="2760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15.05.2022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354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15.05.2022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024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3915489" y="577573"/>
            <a:ext cx="1215152" cy="1228653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270034" y="577573"/>
            <a:ext cx="3525441" cy="12286536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15.05.2022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17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15.05.2022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829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68822" y="6940868"/>
            <a:ext cx="6120765" cy="2145268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68822" y="4578074"/>
            <a:ext cx="6120765" cy="236279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15.05.2022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718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70034" y="3360421"/>
            <a:ext cx="2370296" cy="950368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60346" y="3360421"/>
            <a:ext cx="2370296" cy="950368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15.05.2022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74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0045" y="432555"/>
            <a:ext cx="6480810" cy="1800225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60046" y="2417803"/>
            <a:ext cx="3181648" cy="10076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60046" y="3425428"/>
            <a:ext cx="3181648" cy="6223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3657958" y="2417803"/>
            <a:ext cx="3182898" cy="10076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3657958" y="3425428"/>
            <a:ext cx="3182898" cy="6223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15.05.2022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351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15.05.2022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00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15.05.2022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158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0045" y="430054"/>
            <a:ext cx="2369047" cy="183022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15352" y="430055"/>
            <a:ext cx="4025504" cy="921865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60045" y="2260283"/>
            <a:ext cx="2369047" cy="7388425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15.05.2022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266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11427" y="7560945"/>
            <a:ext cx="4320540" cy="89261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411427" y="965120"/>
            <a:ext cx="4320540" cy="6480810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411427" y="8453558"/>
            <a:ext cx="4320540" cy="1267657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15.05.2022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881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360045" y="432555"/>
            <a:ext cx="6480810" cy="1800225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60045" y="2520317"/>
            <a:ext cx="6480810" cy="7128391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360045" y="10011253"/>
            <a:ext cx="1680210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BAD11-6891-4368-A88B-11DDAD427517}" type="datetimeFigureOut">
              <a:rPr lang="tr-TR" smtClean="0"/>
              <a:t>15.05.2022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460308" y="10011253"/>
            <a:ext cx="2280285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5160645" y="10011253"/>
            <a:ext cx="1680210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73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Resim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55206"/>
            <a:ext cx="1600200" cy="4813300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08" y="72083"/>
            <a:ext cx="1600200" cy="4813300"/>
          </a:xfrm>
          <a:prstGeom prst="rect">
            <a:avLst/>
          </a:prstGeom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386" y="0"/>
            <a:ext cx="1600200" cy="4813300"/>
          </a:xfrm>
          <a:prstGeom prst="rect">
            <a:avLst/>
          </a:prstGeom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88" y="11311"/>
            <a:ext cx="1600200" cy="48133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7" y="86683"/>
            <a:ext cx="1600200" cy="4813300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1314467" y="250939"/>
            <a:ext cx="4800118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25000"/>
              </a:lnSpc>
            </a:pPr>
            <a:r>
              <a:rPr lang="tr-TR" sz="18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YTÜ </a:t>
            </a:r>
          </a:p>
          <a:p>
            <a:pPr algn="ctr">
              <a:lnSpc>
                <a:spcPct val="125000"/>
              </a:lnSpc>
            </a:pPr>
            <a:r>
              <a:rPr lang="tr-TR" sz="18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FEN EDEBİYAT FAKÜLTESİ </a:t>
            </a:r>
          </a:p>
          <a:p>
            <a:pPr algn="ctr">
              <a:lnSpc>
                <a:spcPct val="125000"/>
              </a:lnSpc>
            </a:pPr>
            <a:r>
              <a:rPr lang="tr-TR" sz="18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KİMYA BÖLÜMÜ</a:t>
            </a:r>
          </a:p>
          <a:p>
            <a:pPr algn="ctr">
              <a:lnSpc>
                <a:spcPct val="125000"/>
              </a:lnSpc>
            </a:pPr>
            <a:r>
              <a:rPr lang="tr-TR" sz="18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SEMİNER DERSİ SUNUMU</a:t>
            </a:r>
          </a:p>
        </p:txBody>
      </p:sp>
      <p:pic>
        <p:nvPicPr>
          <p:cNvPr id="20" name="Resim 19" descr="chemistry ile ilgili görsel sonuc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443" y="325239"/>
            <a:ext cx="1311399" cy="1331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Resim 34" descr="yıldız teknik üniversitesi ile ilgili görsel sonucu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4" y="336047"/>
            <a:ext cx="1638090" cy="16082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 4"/>
          <p:cNvGrpSpPr/>
          <p:nvPr/>
        </p:nvGrpSpPr>
        <p:grpSpPr>
          <a:xfrm>
            <a:off x="-8715" y="4783906"/>
            <a:ext cx="7209615" cy="6017444"/>
            <a:chOff x="-17096" y="4799855"/>
            <a:chExt cx="7209615" cy="6017444"/>
          </a:xfrm>
        </p:grpSpPr>
        <p:pic>
          <p:nvPicPr>
            <p:cNvPr id="55" name="Resim 5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589454" y="7594600"/>
              <a:ext cx="1600200" cy="4813300"/>
            </a:xfrm>
            <a:prstGeom prst="rect">
              <a:avLst/>
            </a:prstGeom>
          </p:spPr>
        </p:pic>
        <p:pic>
          <p:nvPicPr>
            <p:cNvPr id="56" name="Resim 5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985769" y="7610549"/>
              <a:ext cx="1600200" cy="4813300"/>
            </a:xfrm>
            <a:prstGeom prst="rect">
              <a:avLst/>
            </a:prstGeom>
          </p:spPr>
        </p:pic>
        <p:pic>
          <p:nvPicPr>
            <p:cNvPr id="48" name="Resim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764" y="4868506"/>
              <a:ext cx="1600200" cy="4813300"/>
            </a:xfrm>
            <a:prstGeom prst="rect">
              <a:avLst/>
            </a:prstGeom>
          </p:spPr>
        </p:pic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276" y="4813300"/>
              <a:ext cx="1600200" cy="4813300"/>
            </a:xfrm>
            <a:prstGeom prst="rect">
              <a:avLst/>
            </a:prstGeom>
          </p:spPr>
        </p:pic>
        <p:pic>
          <p:nvPicPr>
            <p:cNvPr id="50" name="Resim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396" y="4825539"/>
              <a:ext cx="1600200" cy="4813300"/>
            </a:xfrm>
            <a:prstGeom prst="rect">
              <a:avLst/>
            </a:prstGeom>
          </p:spPr>
        </p:pic>
        <p:pic>
          <p:nvPicPr>
            <p:cNvPr id="51" name="Resim 5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67" y="4799855"/>
              <a:ext cx="1600200" cy="4813300"/>
            </a:xfrm>
            <a:prstGeom prst="rect">
              <a:avLst/>
            </a:prstGeom>
          </p:spPr>
        </p:pic>
        <p:pic>
          <p:nvPicPr>
            <p:cNvPr id="40" name="Resim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19" y="4825539"/>
              <a:ext cx="1600200" cy="4813300"/>
            </a:xfrm>
            <a:prstGeom prst="rect">
              <a:avLst/>
            </a:prstGeom>
          </p:spPr>
        </p:pic>
      </p:grpSp>
      <p:sp>
        <p:nvSpPr>
          <p:cNvPr id="2" name="Metin kutusu 1"/>
          <p:cNvSpPr txBox="1"/>
          <p:nvPr/>
        </p:nvSpPr>
        <p:spPr>
          <a:xfrm>
            <a:off x="-404401" y="9615754"/>
            <a:ext cx="8299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1800" b="1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800" b="1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Tarih:  17.05.2022</a:t>
            </a:r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tr-TR" sz="1800" b="1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Saat: </a:t>
            </a:r>
            <a:r>
              <a:rPr lang="tr-TR" sz="1800" b="1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13.45</a:t>
            </a:r>
            <a:endParaRPr lang="tr-TR" sz="1800" b="1" baseline="30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800" b="1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Yer:  </a:t>
            </a:r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Fen-Edebiyat Fakültesi </a:t>
            </a:r>
            <a:r>
              <a:rPr lang="tr-TR" sz="18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B2-D10</a:t>
            </a:r>
            <a:endParaRPr lang="tr-TR" sz="18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342618" y="4836371"/>
            <a:ext cx="28600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Calibri"/>
              </a:rPr>
              <a:t>UĞUR KOTAN</a:t>
            </a:r>
          </a:p>
          <a:p>
            <a:pPr algn="ctr">
              <a:lnSpc>
                <a:spcPct val="125000"/>
              </a:lnSpc>
            </a:pP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21518016</a:t>
            </a:r>
          </a:p>
        </p:txBody>
      </p:sp>
      <p:sp>
        <p:nvSpPr>
          <p:cNvPr id="7" name="Dikdörtgen 6"/>
          <p:cNvSpPr/>
          <p:nvPr/>
        </p:nvSpPr>
        <p:spPr>
          <a:xfrm>
            <a:off x="330436" y="5461718"/>
            <a:ext cx="6624736" cy="4291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Konu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MİKRO VE </a:t>
            </a:r>
            <a:r>
              <a:rPr lang="tr-TR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NANOPLASTİKLERE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BAKIŞ AÇISI VE BUNLARIN GIDA ZİNCİRİ ÜZERİNDEKİ ETKİSİ</a:t>
            </a:r>
            <a:endParaRPr lang="tr-TR" sz="1800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Danışman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b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Batang"/>
              </a:rPr>
              <a:t>Prof</a:t>
            </a:r>
            <a:r>
              <a:rPr lang="tr-TR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Batang"/>
              </a:rPr>
              <a:t>.Dr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Batang"/>
              </a:rPr>
              <a:t>. MERAL AYDIN</a:t>
            </a:r>
            <a:endParaRPr lang="tr-TR" b="1" dirty="0">
              <a:solidFill>
                <a:schemeClr val="accent1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/>
            </a:endParaRPr>
          </a:p>
        </p:txBody>
      </p:sp>
      <p:sp>
        <p:nvSpPr>
          <p:cNvPr id="23" name="5-Nokta Yıldız 22"/>
          <p:cNvSpPr/>
          <p:nvPr/>
        </p:nvSpPr>
        <p:spPr>
          <a:xfrm>
            <a:off x="1904268" y="1656259"/>
            <a:ext cx="3671891" cy="3343596"/>
          </a:xfrm>
          <a:prstGeom prst="star5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2512850" y="3004891"/>
            <a:ext cx="2964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Algerian" panose="04020705040A02060702" pitchFamily="82" charset="0"/>
              </a:rPr>
              <a:t>Fotograf</a:t>
            </a:r>
            <a:endParaRPr lang="tr-TR" sz="3600" dirty="0">
              <a:latin typeface="Algerian" panose="04020705040A02060702" pitchFamily="82" charset="0"/>
            </a:endParaRPr>
          </a:p>
        </p:txBody>
      </p:sp>
      <p:pic>
        <p:nvPicPr>
          <p:cNvPr id="11" name="Resim 10" descr="metin, duvar, siyah, kişi içeren bir resim&#10;&#10;Açıklama otomatik olarak oluşturuldu">
            <a:extLst>
              <a:ext uri="{FF2B5EF4-FFF2-40B4-BE49-F238E27FC236}">
                <a16:creationId xmlns="" xmlns:a16="http://schemas.microsoft.com/office/drawing/2014/main" id="{D8BD3F98-FA97-91FF-CC61-DD9029AE0A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8195" y="2002588"/>
            <a:ext cx="2328931" cy="2679816"/>
          </a:xfrm>
          <a:prstGeom prst="rect">
            <a:avLst/>
          </a:prstGeom>
        </p:spPr>
      </p:pic>
      <p:pic>
        <p:nvPicPr>
          <p:cNvPr id="27" name="Picture 28075" descr="omurgasız, karanlık, selentere, denizanası içeren bir resim&#10;&#10;Açıklama otomatik olarak oluşturuldu">
            <a:extLst>
              <a:ext uri="{FF2B5EF4-FFF2-40B4-BE49-F238E27FC236}">
                <a16:creationId xmlns="" xmlns:a16="http://schemas.microsoft.com/office/drawing/2014/main" id="{D64BFFD4-DE9E-4918-A254-6387BF2D64F3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r="-3" b="-3"/>
          <a:stretch/>
        </p:blipFill>
        <p:spPr>
          <a:xfrm>
            <a:off x="4379608" y="7139089"/>
            <a:ext cx="2520000" cy="1800000"/>
          </a:xfrm>
          <a:prstGeom prst="rect">
            <a:avLst/>
          </a:prstGeom>
        </p:spPr>
      </p:pic>
      <p:pic>
        <p:nvPicPr>
          <p:cNvPr id="28" name="Resim 27">
            <a:extLst>
              <a:ext uri="{FF2B5EF4-FFF2-40B4-BE49-F238E27FC236}">
                <a16:creationId xmlns="" xmlns:a16="http://schemas.microsoft.com/office/drawing/2014/main" id="{67765370-E845-E8E4-E6F5-E1CB1C24ECD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312" y="7224273"/>
            <a:ext cx="2715074" cy="15825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220547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Özel</PresentationFormat>
  <Paragraphs>20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8" baseType="lpstr">
      <vt:lpstr>Batang</vt:lpstr>
      <vt:lpstr>Algerian</vt:lpstr>
      <vt:lpstr>Arial</vt:lpstr>
      <vt:lpstr>Calibri</vt:lpstr>
      <vt:lpstr>Comic Sans MS</vt:lpstr>
      <vt:lpstr>Times New Roman</vt:lpstr>
      <vt:lpstr>Ofis Teması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Uğur KOTAN</dc:creator>
  <cp:lastModifiedBy>Acer</cp:lastModifiedBy>
  <cp:revision>3</cp:revision>
  <dcterms:modified xsi:type="dcterms:W3CDTF">2022-05-15T10:34:59Z</dcterms:modified>
</cp:coreProperties>
</file>